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Uvod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3069-4517-4FA7-A3DE-CB37566A435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Kemijski seminar I Zrinka Matić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0E601-9C06-4C71-98AF-517A67E4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4218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Uvod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9C9B5-CBDB-4D89-B8F6-B5347ECAEE7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Kemijski seminar I Zrinka Matić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9EC32-8FB6-48F9-B281-00625ACD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693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8E2-E50B-429A-AB44-C3C6FB26D080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0D43-3E48-4224-BACD-F28292D37765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DB93-D0DF-4CA1-9355-8CBF3AE9F1DC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F9A-0BA2-4519-8391-AA7AEA1F18B7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9F3-B2C9-442E-8D59-68B288025149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380C-F3C8-44B3-BA6C-782B95EEBF2A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C62E-24D1-4624-9D80-D8B65D28B7CB}" type="datetime1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8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51B6-73B3-4B0E-B27D-8A1642AF8CD2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2BE-583C-42D3-8FD8-BD8D9AF852EB}" type="datetime1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AB4-F029-4303-BF97-80BB0E54EBF0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0673-ED88-425E-9430-D1E338A8DD2C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DFAA-39E9-4C62-A541-368F2E2D477D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B2A6-C060-4178-B5B2-E7C82EDF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5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3391" y="-1"/>
            <a:ext cx="8720919" cy="674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Zrinka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Matić</a:t>
            </a:r>
            <a:endParaRPr lang="en-US" sz="1600" b="1" dirty="0" smtClean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Kemijski</a:t>
            </a:r>
            <a:r>
              <a:rPr lang="en-US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seminar I</a:t>
            </a:r>
            <a:endParaRPr lang="hr-HR" sz="16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1600" b="1" dirty="0" smtClean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Upotreba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nanočestica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medicini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primjena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racionalnog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dizajna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razvoju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cjepiva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protiv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virusa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hepatitisa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b="1" dirty="0" smtClean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radu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He, L., Tzarum, N., Lin, X., Shapero, B., Sou, C., Mann, C. J., . . . Zhu, J. (2020). Proof of concept for rational design of hepatitis C virus E2 core nanoparticle vaccines. </a:t>
            </a:r>
            <a:r>
              <a:rPr lang="hr-H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advances, 6</a:t>
            </a:r>
            <a:r>
              <a:rPr lang="hr-H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(eaaz6225). doi:10.1126/sciadv.aaz6225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Mentor: dr.sc.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Saša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Kazazić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Zagreb, 21.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travnja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16257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Strukture od 1 do 100 nm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Nanovlakna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Nanocijevi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Nanočestice: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Polimeri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Liposomi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Emulzije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Anorganske nanočestice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Imunostimulirajući kompleksi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Virusima slične čestice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Samoudružujući sustavi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98" y="628492"/>
            <a:ext cx="4901641" cy="2423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76011" y="710426"/>
            <a:ext cx="182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1. Podjela nanočestica prema veličini: nanovlakna, nanocijevi i nanočestice. Preuzeto iz: (Kheirollahpour, Mehrabi, Dounighi, Mohammadi, &amp; Masoudi, 2020)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98" y="3534770"/>
            <a:ext cx="3952875" cy="26931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61934" y="529215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2. Neke vrste nanočestica korištenih u nanotehnologiji. Preuzeto iz: (Chattopadhyay, Chen, Chen, &amp; Hu, 2017).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614149"/>
            <a:ext cx="4354299" cy="5475501"/>
          </a:xfrm>
        </p:spPr>
        <p:txBody>
          <a:bodyPr/>
          <a:lstStyle/>
          <a:p>
            <a:r>
              <a:rPr lang="hr-H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Upotreba nanočestica u medicini</a:t>
            </a:r>
          </a:p>
          <a:p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Terapeutske svrhe: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Infektivne bolesti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Autoimune bolesti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Kardiovaskularne bolesti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Neurodegenerativne bolesti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760966" y="968990"/>
            <a:ext cx="4354299" cy="5475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Preventivne svrhe (profilaktička cjepiva):</a:t>
            </a:r>
          </a:p>
          <a:p>
            <a:pPr marL="457200" indent="-457200">
              <a:buAutoNum type="arabicPeriod"/>
            </a:pPr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 koji aktivira imunitet</a:t>
            </a:r>
          </a:p>
          <a:p>
            <a:pPr marL="457200" indent="-457200">
              <a:buAutoNum type="arabicPeriod"/>
            </a:pPr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Adjuvant koji kostimulira imunološki sustav</a:t>
            </a:r>
          </a:p>
          <a:p>
            <a:pPr marL="457200" indent="-457200">
              <a:buAutoNum type="arabicPeriod"/>
            </a:pPr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Nosač koji nosi antigen i adjuvant do antigen-prezentirajućih stanica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50628"/>
            <a:ext cx="5262349" cy="542633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Utjecaj nanočestica na imunološki sustav kod profilaktičkih cjepiva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Prepoznavanje antigena </a:t>
            </a:r>
          </a:p>
          <a:p>
            <a:pPr marL="0" indent="0">
              <a:buNone/>
            </a:pP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Prezentacija antigena </a:t>
            </a:r>
          </a:p>
          <a:p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Strategije poboljšanja prepoznavanja i prezentacije</a:t>
            </a:r>
          </a:p>
          <a:p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Izazovi i nedostatci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29" y="291152"/>
            <a:ext cx="4531057" cy="4853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5388" y="5312478"/>
            <a:ext cx="495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3. Schematski pregled procesiranja antigena u dendritičkim stanicama. Dendritičke stanice se aktiviraju patogen-asociranim molekularnim obrazcima (engl. pathogen-associated molecular pattern - PAMP) koje prepoznaju receptori za prepoznavanje obrasca (PRR).  Kompleks MHC II – antigen putuje na staničnu membranu, prezentira antigen CD4+ T limfocitima koji uzrokuju aktivaciju B stanica. Alternativno, peptidni fragmenti nakon procesiranja u proteasomu su naneseni na MHC I kompleks te putuju na membranu gdje se peptidni fragmenti prezentiraju CD8+ T limfocitima. Preuzeto iz: (Irvine, Hanson, Rakhra, &amp; Tokatlian, 2015).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979" y="600501"/>
            <a:ext cx="9931021" cy="5363571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Primjena principa racionalnog dizajna u razvoju cjepiva protiv hepatitisa C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hepatitisa C</a:t>
            </a:r>
          </a:p>
          <a:p>
            <a:pPr algn="l"/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 racionalnog dizajna</a:t>
            </a:r>
          </a:p>
          <a:p>
            <a:pPr algn="l"/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1" y="3357348"/>
            <a:ext cx="6041407" cy="2053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0227" y="5379140"/>
            <a:ext cx="579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4. Primjer </a:t>
            </a:r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korištenih web alata korištenih s ciljem određivanja regija sklonih agregaciji. Preuzeto iz: (Arslan, Karadag, &amp; Kalyoncu, 2019)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4275"/>
            <a:ext cx="4962099" cy="541268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Primjena principa racionalnog dizajna u razvoju cjepiva protiv hepatitisa C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Optimizacija glikoproteina E2</a:t>
            </a:r>
          </a:p>
          <a:p>
            <a:pPr marL="0" indent="0">
              <a:buNone/>
            </a:pP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Određivanje kristalne strukture optimiranih konstrukata iz izolata H77 i HK6a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2073"/>
            <a:ext cx="4781266" cy="3892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4968" y="5007658"/>
            <a:ext cx="3754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5. Prikaz struktura glikoproteina E2c3 i E2mc3 prije i nakon okrnjavanja varijabilne regije 2 i </a:t>
            </a:r>
            <a:r>
              <a:rPr lang="hr-HR" sz="1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hr-H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-sendvič </a:t>
            </a:r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petlje. Preuzeto iz: (He, i dr., 2020).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36" y="634621"/>
            <a:ext cx="3932237" cy="180832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Primjena principa racionalnog dizajna u razvoju cjepiva protiv hepatitisa C</a:t>
            </a:r>
            <a:b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36167"/>
            <a:ext cx="3513849" cy="3811588"/>
          </a:xfrm>
        </p:spPr>
        <p:txBody>
          <a:bodyPr/>
          <a:lstStyle/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Dizajn nanočestica koje isporučuju optimirane proteine ovojnice E2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Imunološki odgovor nanočestica fuzioniranih s modificiranim konstruktima E2 i samih konstrukata E2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10" y="745716"/>
            <a:ext cx="6172200" cy="2529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3139" y="3095183"/>
            <a:ext cx="61606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6. Nanočestice </a:t>
            </a:r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korištene za prezentaciju E2mc3-v1 antigena- feritin, E2p i I3-01. Preuzeto iz: (He, i dr., 2020)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774354"/>
            <a:ext cx="5971540" cy="2200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0433" y="5728408"/>
            <a:ext cx="6486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7. Schematski </a:t>
            </a:r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prikaz strategije korištene za analizu odgovora E2-specifičnih B stanica. Preuzeto iz: (He, i dr., 2020).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85870"/>
            <a:ext cx="3932237" cy="501555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828799"/>
            <a:ext cx="5247113" cy="4517860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Nanočestica – isporuka različitih antigena u specifična tkiva i organe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Biodegradibilne, netoksične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Studija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 dokaz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koncepta principa racionalnog dizajna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Kandidat za cjepivo protiv virusa hepatitisa C – optimirani kapsidni protein E2mc3-v1 na E2p nanočestici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2A6-C060-4178-B5B2-E7C82EDFB7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583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Uvod</vt:lpstr>
      <vt:lpstr>PowerPoint Presentation</vt:lpstr>
      <vt:lpstr>PowerPoint Presentation</vt:lpstr>
      <vt:lpstr>PowerPoint Presentation</vt:lpstr>
      <vt:lpstr>PowerPoint Presentation</vt:lpstr>
      <vt:lpstr>Primjena principa racionalnog dizajna u razvoju cjepiva protiv hepatitisa C 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Milana</dc:creator>
  <cp:lastModifiedBy>Milana</cp:lastModifiedBy>
  <cp:revision>18</cp:revision>
  <dcterms:created xsi:type="dcterms:W3CDTF">2021-04-19T08:05:58Z</dcterms:created>
  <dcterms:modified xsi:type="dcterms:W3CDTF">2021-04-21T10:53:16Z</dcterms:modified>
</cp:coreProperties>
</file>